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9" r:id="rId8"/>
    <p:sldId id="271" r:id="rId9"/>
    <p:sldId id="270" r:id="rId10"/>
    <p:sldId id="268" r:id="rId11"/>
    <p:sldId id="267" r:id="rId12"/>
    <p:sldId id="266" r:id="rId13"/>
    <p:sldId id="265" r:id="rId14"/>
    <p:sldId id="262" r:id="rId15"/>
    <p:sldId id="264" r:id="rId16"/>
    <p:sldId id="263" r:id="rId17"/>
    <p:sldId id="261" r:id="rId18"/>
    <p:sldId id="260" r:id="rId19"/>
    <p:sldId id="259" r:id="rId20"/>
    <p:sldId id="272" r:id="rId21"/>
    <p:sldId id="273" r:id="rId22"/>
    <p:sldId id="275" r:id="rId23"/>
    <p:sldId id="27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9793E-E9AB-492C-9F90-CD6F5B321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250E7E3-5C04-4259-8419-4B46FFC89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9CDBD8-EBF2-443C-B9FF-26F9C813D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594B4B-03E1-41A9-8B7C-1212A7F6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B27281C-7DF8-4CB5-99C7-AB4CF862D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11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802EA-180E-47E2-9A5C-618860071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20A57F-4E46-486F-99E4-2ED5C626A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E27014F-DE45-4151-B4D2-5C61726D2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0508D87-CCB3-494F-B205-9548DD2E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0179C-3459-4BB4-BD52-9D64E3C4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70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DE2A64-9F2B-40E3-8D56-8FB4C176E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BA5DE2-3932-48EF-860F-CC73588EC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D24B8C-34E7-46BE-A686-C7845D8A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6C354B-5277-483D-8373-15614B5E9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787B39-D679-4BB0-81D2-A0E2AD57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457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8D81B-9D88-4FA1-8899-80FA6BFE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68DF9-4E88-487D-A281-A4FC3155F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D8125C-BBE8-42BD-8EE3-6BFEBA45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FD07BD-4772-4595-AB80-F34CF4D0C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006028-4993-4674-A771-B99BC2CF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74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DE49D-377B-4EC3-A201-8A5ADE385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0E5D5C-228C-43F2-B217-7B2C86BBA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1E569A-ACB7-4166-8D72-24CAF2B4F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E34339-364E-4CD7-BD43-5FD9D6E81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DDB5C9-DBA4-43BC-96AB-A2EE3DDAB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858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A80B71-AC6B-4B45-A5FE-64F39336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E1DFD4-E1CD-4132-B768-F93A9AC72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C36AC2-B950-477A-8187-1BE04CE1D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363AD69-FE1F-44D9-972E-661079E2C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EF8985-22C7-4F3E-ADFC-D0F9C279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D7A3E7-4EE4-48C9-BA8F-412DC854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62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B40D35-F9F7-4744-AD60-022EAFA8C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C7D488-8C65-4E31-883B-90F149D10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592217-8F7C-4BBF-A1A4-290C9CB20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6988B7-822F-493F-ADE5-ED3D13EB4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D53DA4-EF92-4A90-B1BC-77EB06334E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9C4045-811C-44CB-B580-95FA1610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633571A-F433-405E-AF93-E729D4EF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2680D4E-0C28-4005-9018-9DA7AC84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112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4A4405-62DC-4D98-AD25-13635BA7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921877F-267B-43B7-AAB6-2A228D47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BD43A7-46C4-4979-BF9F-A75CD233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BABD13C-D350-4C3D-840B-35031175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147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CFB7C2F-D2BC-41E1-85CE-DA92E03B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E0B5030-F337-49B3-8D92-39431C6E1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93E79BA-D3F1-4E83-826B-E7F9775D8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8AAD0A-308A-4984-887F-ACDA0FFFC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46E5F0-9845-48FA-9416-3362B2DB3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0220AF-4690-437D-AA6D-F73F016F5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182390-6DB2-448E-8538-C9EA4DD9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08BA18-1A8A-41CE-B3E5-B25E4F844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BCE25B-8551-478A-A71B-5ABD3697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231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C32374-4928-4541-8A60-5CEA7E67D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D4A7FD2-AC3C-484A-8998-CE4933E923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EDD23E0-94B9-4D45-9DF8-400EF078E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8C8FCC-336F-4CEA-9FD2-3EA45A2F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F102D7-74A5-49D9-8636-072377CB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3FABF95-8977-419F-84F4-3CEBACBA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736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9DE1581-F583-4459-AC87-7E0D12F28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57AB9B-0572-4A26-8B70-ECFF5F00F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5D7336-0FE6-4723-A1D6-59971BF5B3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0777-96B7-4581-A12C-4ADEA76AA53D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7FCDE0-1ABA-4FF1-9479-57765F035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6F24A1-F432-45AF-A97A-8CDC82589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8CDFB-1520-4BF3-B2B8-908167F189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84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35D19AB-0AA4-40CE-A0E7-A6DC958CC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503583"/>
            <a:ext cx="8601075" cy="61755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61C09ED-917C-493B-A6BC-D6A15AFD0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Voorbeeld op 10 </a:t>
            </a:r>
            <a:r>
              <a:rPr lang="nl-NL" dirty="0" err="1">
                <a:solidFill>
                  <a:srgbClr val="FF0000"/>
                </a:solidFill>
              </a:rPr>
              <a:t>ipv</a:t>
            </a:r>
            <a:r>
              <a:rPr lang="nl-NL" dirty="0">
                <a:solidFill>
                  <a:srgbClr val="FF0000"/>
                </a:solidFill>
              </a:rPr>
              <a:t> 20 sec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9FC29A-4557-4268-92AC-D03532823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Desiree, Gloria, Pieper en Bintje</a:t>
            </a:r>
          </a:p>
          <a:p>
            <a:r>
              <a:rPr lang="nl-NL" dirty="0">
                <a:solidFill>
                  <a:srgbClr val="FF0000"/>
                </a:solidFill>
              </a:rPr>
              <a:t>Klas PT 1</a:t>
            </a:r>
          </a:p>
        </p:txBody>
      </p:sp>
    </p:spTree>
    <p:extLst>
      <p:ext uri="{BB962C8B-B14F-4D97-AF65-F5344CB8AC3E}">
        <p14:creationId xmlns:p14="http://schemas.microsoft.com/office/powerpoint/2010/main" val="2927419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Bewaarperiode poot-, consumptie- en fabrieksaardappelen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084BE91-F82E-4588-8E32-416F11E37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5879" y="1690688"/>
            <a:ext cx="6475343" cy="431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Eisen voor bewaren van poot-, consumptie- en fabrieksaardappelen? 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F4D041A9-CE2D-4D8E-BD14-4F92A1C89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778" y="1690688"/>
            <a:ext cx="6978465" cy="464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Aardappel drogen met buitenlucht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F616441-3262-409C-9B15-70E2D5DEB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474" y="1690688"/>
            <a:ext cx="8080480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6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kiemremmingsmiddelen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F775705-0468-407A-A741-1F36344E64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377" y="1825625"/>
            <a:ext cx="782524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7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Minimaal gewichtsverlies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1E2416E-1CC2-472D-9DB1-74F8F99A2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914" y="1450260"/>
            <a:ext cx="6732150" cy="50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8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Ziektes in de bewaring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3C6EEC0-A588-4D4D-A950-011C1BCEE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3879" y="1690688"/>
            <a:ext cx="3151947" cy="206767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FAE2CFA-612F-439C-A3D1-63A2D670C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0556" y="1685877"/>
            <a:ext cx="3127720" cy="20773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5F07D06-BDD7-4000-8B9B-9475A321E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652" y="4212390"/>
            <a:ext cx="3107165" cy="20676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AF4A0B2-C662-4988-B975-30C02FBD05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068" y="4102854"/>
            <a:ext cx="3107165" cy="227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6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gebreken in de bewaring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DAF8BE-CF55-427E-8730-0EBA712E4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565" y="1468535"/>
            <a:ext cx="2466975" cy="207397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F8337D0-C1A1-4500-8FB1-D34A7C955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05" y="1468534"/>
            <a:ext cx="2617322" cy="19604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D68401E-323C-4D88-A767-699E3FFA4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27" y="3983728"/>
            <a:ext cx="2152650" cy="21240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84E8A11-F329-41D5-AEF1-AAAA04E85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905" y="4147337"/>
            <a:ext cx="2613955" cy="19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7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Kisten- of hoopbewaring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2E69CC7-B30E-44A5-A72B-FB8E783912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914" y="2181191"/>
            <a:ext cx="4585251" cy="329565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9A27B34-995F-433A-B2FE-C26870980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585" y="2181191"/>
            <a:ext cx="4948423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97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Automatisering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2E3F6FA-4AD0-4916-B074-B1ACB0F14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6968" y="1820586"/>
            <a:ext cx="5337624" cy="43513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7E130F4-7F43-4980-9DEC-0D57C652F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863656"/>
            <a:ext cx="4424364" cy="42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9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E1A583E-1220-435E-8E88-8BC81779E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1537" y="1512284"/>
            <a:ext cx="2828925" cy="1619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A5D357-9379-426A-8E72-81BE270AB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2527" y="2953130"/>
            <a:ext cx="3965893" cy="30103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15FA48A-F0BD-4E73-9188-9932A5CE8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467" y="2953130"/>
            <a:ext cx="3513069" cy="312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3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0000">
        <p:fade/>
      </p:transition>
    </mc:Choice>
    <mc:Fallback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EABC9-0AF4-421C-A639-3713642F2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561D0EE-D49C-4065-B41B-ACE5E2248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3113" y="1417410"/>
            <a:ext cx="7633251" cy="507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57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Conclusie en aanbeveling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07ABA5F-3F07-4EA8-80F4-B24BDDAC8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370" y="1825625"/>
            <a:ext cx="3921743" cy="435133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F9FD89D-7C6C-4328-89E3-377C29437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034" y="1825624"/>
            <a:ext cx="5045766" cy="435133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2D394A4-6AA4-41B4-A31D-DF99167A5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9611" y="3286917"/>
            <a:ext cx="32099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7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411F353-A8C3-4EA5-B2D2-CBFECE05C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948" y="2955236"/>
            <a:ext cx="10499624" cy="191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9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Probleemstelling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6B1C5A5-0740-4892-92B5-348AF1649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035" y="1690688"/>
            <a:ext cx="8379930" cy="48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55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Situatiebeschrijving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5FDAA27-4846-481D-9EDD-4BE1C6C14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417" y="1616235"/>
            <a:ext cx="7558822" cy="50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3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Verschillende kwaliteitseisen zijn van poot-, consumptie- en fabrieksaardappelen.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FACFC99-FADA-46C5-BC84-5C8E7F5B3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7481" y="1825625"/>
            <a:ext cx="309703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86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Pootaardappelen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C20C879-ABB2-4162-9B8C-48E8F1F86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5895" y="1279563"/>
            <a:ext cx="3922643" cy="494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6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Consumptieaardappelen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F9597D3-44FB-4DB9-9CBD-2C59C2F75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597" y="1563758"/>
            <a:ext cx="6119312" cy="42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6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B4E41-63C3-4673-B556-A96918379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Fabrieksaardappelen 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9CDAE9D-0CA0-440C-84D5-0E1B53D8C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0122" y="1695416"/>
            <a:ext cx="4678880" cy="46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0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8" ma:contentTypeDescription="Een nieuw document maken." ma:contentTypeScope="" ma:versionID="21f30e843fc08326a90dfcc3df5d88f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d1da33989067915997ea0975e1a45331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5C3642-9ABD-4A55-AAC6-F80A19293B33}"/>
</file>

<file path=customXml/itemProps2.xml><?xml version="1.0" encoding="utf-8"?>
<ds:datastoreItem xmlns:ds="http://schemas.openxmlformats.org/officeDocument/2006/customXml" ds:itemID="{0288A5B8-A09C-409E-B2D8-ED513ADD9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17A89F-0C66-489B-9C96-5CEE32ED912E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915d7cad-3e71-4cea-95bb-ac32222adf06"/>
    <ds:schemaRef ds:uri="82ac19c3-1cff-4f70-a585-2de21a3866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74</Words>
  <Application>Microsoft Office PowerPoint</Application>
  <PresentationFormat>Breedbeeld</PresentationFormat>
  <Paragraphs>22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Voorbeeld op 10 ipv 20 sec</vt:lpstr>
      <vt:lpstr>Voorstellen</vt:lpstr>
      <vt:lpstr>Inhoud</vt:lpstr>
      <vt:lpstr>Probleemstelling</vt:lpstr>
      <vt:lpstr>Situatiebeschrijving</vt:lpstr>
      <vt:lpstr>Verschillende kwaliteitseisen zijn van poot-, consumptie- en fabrieksaardappelen.</vt:lpstr>
      <vt:lpstr>Pootaardappelen</vt:lpstr>
      <vt:lpstr>Consumptieaardappelen</vt:lpstr>
      <vt:lpstr>Fabrieksaardappelen </vt:lpstr>
      <vt:lpstr>Bewaarperiode poot-, consumptie- en fabrieksaardappelen</vt:lpstr>
      <vt:lpstr>Eisen voor bewaren van poot-, consumptie- en fabrieksaardappelen? </vt:lpstr>
      <vt:lpstr>Aardappel drogen met buitenlucht</vt:lpstr>
      <vt:lpstr>kiemremmingsmiddelen </vt:lpstr>
      <vt:lpstr>Minimaal gewichtsverlies</vt:lpstr>
      <vt:lpstr>Ziektes in de bewaring</vt:lpstr>
      <vt:lpstr>gebreken in de bewaring</vt:lpstr>
      <vt:lpstr>Kisten- of hoopbewaring</vt:lpstr>
      <vt:lpstr>Automatisering</vt:lpstr>
      <vt:lpstr>Voor- en nadelen</vt:lpstr>
      <vt:lpstr>Conclusie en aanbeveling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Voorbeeld</dc:title>
  <dc:creator>Ben Nienhuis</dc:creator>
  <cp:lastModifiedBy>Ben Nienhuis</cp:lastModifiedBy>
  <cp:revision>19</cp:revision>
  <dcterms:created xsi:type="dcterms:W3CDTF">2021-06-03T06:30:19Z</dcterms:created>
  <dcterms:modified xsi:type="dcterms:W3CDTF">2021-06-03T09:26:09Z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